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2"/>
  </p:notesMasterIdLst>
  <p:handoutMasterIdLst>
    <p:handoutMasterId r:id="rId33"/>
  </p:handoutMasterIdLst>
  <p:sldIdLst>
    <p:sldId id="257" r:id="rId5"/>
    <p:sldId id="389" r:id="rId6"/>
    <p:sldId id="392" r:id="rId7"/>
    <p:sldId id="393" r:id="rId8"/>
    <p:sldId id="394" r:id="rId9"/>
    <p:sldId id="273" r:id="rId10"/>
    <p:sldId id="396" r:id="rId11"/>
    <p:sldId id="398" r:id="rId12"/>
    <p:sldId id="275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260" r:id="rId24"/>
    <p:sldId id="409" r:id="rId25"/>
    <p:sldId id="410" r:id="rId26"/>
    <p:sldId id="263" r:id="rId27"/>
    <p:sldId id="411" r:id="rId28"/>
    <p:sldId id="412" r:id="rId29"/>
    <p:sldId id="413" r:id="rId30"/>
    <p:sldId id="3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>
        <p:scale>
          <a:sx n="78" d="100"/>
          <a:sy n="78" d="100"/>
        </p:scale>
        <p:origin x="878" y="16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1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4" name="Rectangle 2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29" y="1987449"/>
            <a:ext cx="4871743" cy="199785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ChatBot Using AWS LEX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 Ride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129" y="5369646"/>
            <a:ext cx="4441014" cy="1401021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Sai Vignesh Kumar Reddy Alluri - 1136665 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5695" b="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5" name="Group 26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Oval 31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DFB93-106B-45BE-B6C3-1F445A20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D83168-6613-44B5-8F29-3A74A0A7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47914-355D-4CD1-B199-08E4F508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4A95A-563A-4D3C-A117-AE103C2F4517}"/>
              </a:ext>
            </a:extLst>
          </p:cNvPr>
          <p:cNvSpPr txBox="1"/>
          <p:nvPr/>
        </p:nvSpPr>
        <p:spPr>
          <a:xfrm>
            <a:off x="2408556" y="196900"/>
            <a:ext cx="224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Slots</a:t>
            </a:r>
          </a:p>
        </p:txBody>
      </p:sp>
      <p:pic>
        <p:nvPicPr>
          <p:cNvPr id="6" name="Picture 5" descr="Screenshot (621)">
            <a:extLst>
              <a:ext uri="{FF2B5EF4-FFF2-40B4-BE49-F238E27FC236}">
                <a16:creationId xmlns:a16="http://schemas.microsoft.com/office/drawing/2014/main" id="{2BDF57BD-E615-424B-AD76-0D8BB69BB1E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/>
        </p:blipFill>
        <p:spPr>
          <a:xfrm>
            <a:off x="0" y="847724"/>
            <a:ext cx="12192000" cy="55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51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AA085F-D201-4011-951F-A368057E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56067-0D36-4D4B-AE5A-0AA0CB1C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3A63A-03F4-45E4-9CB5-2B358E261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8607E-AD6F-4404-8288-6D4EF1F7D922}"/>
              </a:ext>
            </a:extLst>
          </p:cNvPr>
          <p:cNvSpPr txBox="1"/>
          <p:nvPr/>
        </p:nvSpPr>
        <p:spPr>
          <a:xfrm>
            <a:off x="-85725" y="0"/>
            <a:ext cx="59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Confirmation Prompt &amp; Response</a:t>
            </a:r>
          </a:p>
        </p:txBody>
      </p:sp>
      <p:pic>
        <p:nvPicPr>
          <p:cNvPr id="6" name="Picture 5" descr="Screenshot (618)">
            <a:extLst>
              <a:ext uri="{FF2B5EF4-FFF2-40B4-BE49-F238E27FC236}">
                <a16:creationId xmlns:a16="http://schemas.microsoft.com/office/drawing/2014/main" id="{62074246-6BED-4F5D-A3C7-EF999A3A42C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97" b="35122"/>
          <a:stretch/>
        </p:blipFill>
        <p:spPr>
          <a:xfrm>
            <a:off x="123825" y="1659137"/>
            <a:ext cx="7096125" cy="4389237"/>
          </a:xfrm>
          <a:prstGeom prst="rect">
            <a:avLst/>
          </a:prstGeom>
        </p:spPr>
      </p:pic>
      <p:pic>
        <p:nvPicPr>
          <p:cNvPr id="7" name="Picture 6" descr="Screenshot (618)">
            <a:extLst>
              <a:ext uri="{FF2B5EF4-FFF2-40B4-BE49-F238E27FC236}">
                <a16:creationId xmlns:a16="http://schemas.microsoft.com/office/drawing/2014/main" id="{F60486E7-CF11-4F6E-A371-0D9BEEBF056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2" t="42409" r="45781" b="7591"/>
          <a:stretch/>
        </p:blipFill>
        <p:spPr>
          <a:xfrm>
            <a:off x="7419022" y="1695750"/>
            <a:ext cx="46386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3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1644F-AA37-4186-824D-823610DD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A71348-801B-4C2E-84C1-4DE63ABE2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09F8C-4CD1-4F02-9EDC-3DE78A9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F1961-1C10-4EB4-B015-AACA0AB5A778}"/>
              </a:ext>
            </a:extLst>
          </p:cNvPr>
          <p:cNvSpPr txBox="1"/>
          <p:nvPr/>
        </p:nvSpPr>
        <p:spPr>
          <a:xfrm flipH="1">
            <a:off x="274319" y="82600"/>
            <a:ext cx="652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 Response Card:</a:t>
            </a:r>
          </a:p>
        </p:txBody>
      </p:sp>
      <p:pic>
        <p:nvPicPr>
          <p:cNvPr id="6" name="Picture 5" descr="Screenshot (619)">
            <a:extLst>
              <a:ext uri="{FF2B5EF4-FFF2-40B4-BE49-F238E27FC236}">
                <a16:creationId xmlns:a16="http://schemas.microsoft.com/office/drawing/2014/main" id="{CFFD617B-9727-460C-BF1F-861E4872A9B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9"/>
          <a:stretch/>
        </p:blipFill>
        <p:spPr>
          <a:xfrm>
            <a:off x="0" y="791188"/>
            <a:ext cx="12192000" cy="55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4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9347F-DD48-42DB-ACEB-AE734044B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12149-BB71-4CC8-ADD4-D8CC7A59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DF9E0-798B-45B1-A989-17A38BF4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Screenshot (620)">
            <a:extLst>
              <a:ext uri="{FF2B5EF4-FFF2-40B4-BE49-F238E27FC236}">
                <a16:creationId xmlns:a16="http://schemas.microsoft.com/office/drawing/2014/main" id="{A4AE7A99-5C38-4A45-853F-330E774FEBB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6"/>
          <a:stretch/>
        </p:blipFill>
        <p:spPr>
          <a:xfrm>
            <a:off x="0" y="886408"/>
            <a:ext cx="12192000" cy="5494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5630F-B760-4B38-8256-BA9CD1AB484A}"/>
              </a:ext>
            </a:extLst>
          </p:cNvPr>
          <p:cNvSpPr txBox="1"/>
          <p:nvPr/>
        </p:nvSpPr>
        <p:spPr>
          <a:xfrm>
            <a:off x="447675" y="333375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Reply, If user says “No”</a:t>
            </a:r>
          </a:p>
        </p:txBody>
      </p:sp>
    </p:spTree>
    <p:extLst>
      <p:ext uri="{BB962C8B-B14F-4D97-AF65-F5344CB8AC3E}">
        <p14:creationId xmlns:p14="http://schemas.microsoft.com/office/powerpoint/2010/main" val="7026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336DE-ECAE-42B3-9F3B-6C975F5D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B19783-592D-49E9-A868-F1F3B1DB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59996-A3A2-4C64-A1A2-AF9D68E5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60DC5-17BB-4FEA-B689-02ADC4DF68F0}"/>
              </a:ext>
            </a:extLst>
          </p:cNvPr>
          <p:cNvSpPr txBox="1"/>
          <p:nvPr/>
        </p:nvSpPr>
        <p:spPr>
          <a:xfrm>
            <a:off x="287337" y="376743"/>
            <a:ext cx="61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channels to connect Facebook Messenger:</a:t>
            </a:r>
          </a:p>
        </p:txBody>
      </p:sp>
      <p:pic>
        <p:nvPicPr>
          <p:cNvPr id="6" name="Picture 5" descr="Screenshot (625)">
            <a:extLst>
              <a:ext uri="{FF2B5EF4-FFF2-40B4-BE49-F238E27FC236}">
                <a16:creationId xmlns:a16="http://schemas.microsoft.com/office/drawing/2014/main" id="{A3689A10-52E1-49B1-BB85-EBE4F8FB529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0"/>
          <a:stretch/>
        </p:blipFill>
        <p:spPr>
          <a:xfrm>
            <a:off x="0" y="951723"/>
            <a:ext cx="12192000" cy="54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8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4E293-A4B1-4281-BB8F-F05C02C0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B09C6-EF7B-493E-B37C-C92031E86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A4475-A8C2-406C-896E-DFE7B685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shot (626)">
            <a:extLst>
              <a:ext uri="{FF2B5EF4-FFF2-40B4-BE49-F238E27FC236}">
                <a16:creationId xmlns:a16="http://schemas.microsoft.com/office/drawing/2014/main" id="{55C23BD7-A5FD-47E3-9918-11104E83834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0"/>
          <a:stretch/>
        </p:blipFill>
        <p:spPr>
          <a:xfrm>
            <a:off x="0" y="848339"/>
            <a:ext cx="12192000" cy="5658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0CD945-ED79-44E0-89CA-92C94B5A8EC8}"/>
              </a:ext>
            </a:extLst>
          </p:cNvPr>
          <p:cNvSpPr txBox="1"/>
          <p:nvPr/>
        </p:nvSpPr>
        <p:spPr>
          <a:xfrm flipH="1">
            <a:off x="188594" y="196900"/>
            <a:ext cx="474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 chatbot - Endpoint URL </a:t>
            </a:r>
          </a:p>
        </p:txBody>
      </p:sp>
    </p:spTree>
    <p:extLst>
      <p:ext uri="{BB962C8B-B14F-4D97-AF65-F5344CB8AC3E}">
        <p14:creationId xmlns:p14="http://schemas.microsoft.com/office/powerpoint/2010/main" val="279248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2C0CC-5917-4792-989B-8121560F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40FC6-82CC-4097-8A5B-542A9FA5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F4868-0FEC-41A5-A1AB-163328D2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Screenshot (629)">
            <a:extLst>
              <a:ext uri="{FF2B5EF4-FFF2-40B4-BE49-F238E27FC236}">
                <a16:creationId xmlns:a16="http://schemas.microsoft.com/office/drawing/2014/main" id="{28A2B0CD-6C04-400B-817A-3BB16B550DE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8"/>
          <a:stretch/>
        </p:blipFill>
        <p:spPr>
          <a:xfrm>
            <a:off x="0" y="838200"/>
            <a:ext cx="12192000" cy="582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56A78-3379-4F56-AD1C-77DDF67D3A72}"/>
              </a:ext>
            </a:extLst>
          </p:cNvPr>
          <p:cNvSpPr txBox="1"/>
          <p:nvPr/>
        </p:nvSpPr>
        <p:spPr>
          <a:xfrm>
            <a:off x="114300" y="196900"/>
            <a:ext cx="47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</a:t>
            </a:r>
            <a:r>
              <a:rPr lang="en-US" dirty="0" err="1"/>
              <a:t>facebook</a:t>
            </a:r>
            <a:r>
              <a:rPr lang="en-US" dirty="0"/>
              <a:t> messenger </a:t>
            </a:r>
            <a:r>
              <a:rPr lang="en-US" dirty="0" err="1"/>
              <a:t>api</a:t>
            </a:r>
            <a:r>
              <a:rPr lang="en-US" dirty="0"/>
              <a:t> for chatbot</a:t>
            </a:r>
          </a:p>
        </p:txBody>
      </p:sp>
    </p:spTree>
    <p:extLst>
      <p:ext uri="{BB962C8B-B14F-4D97-AF65-F5344CB8AC3E}">
        <p14:creationId xmlns:p14="http://schemas.microsoft.com/office/powerpoint/2010/main" val="376949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0886C3-CC11-4248-9047-AF3A62FB8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51544-9A0A-4275-B0AF-3ECBD5B2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5583D-D9D8-4246-BFF9-22D3149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Screenshot (630)">
            <a:extLst>
              <a:ext uri="{FF2B5EF4-FFF2-40B4-BE49-F238E27FC236}">
                <a16:creationId xmlns:a16="http://schemas.microsoft.com/office/drawing/2014/main" id="{38F68D57-29D3-4289-9642-2C60D3D6D5B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"/>
          <a:stretch/>
        </p:blipFill>
        <p:spPr>
          <a:xfrm>
            <a:off x="0" y="0"/>
            <a:ext cx="12192000" cy="65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26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70DE1-207C-43E3-97E4-17EB5C1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C5B372-D9FA-45B9-906B-FD57CCAA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42154-95E4-4565-B71F-09A599C7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Screenshot (631)">
            <a:extLst>
              <a:ext uri="{FF2B5EF4-FFF2-40B4-BE49-F238E27FC236}">
                <a16:creationId xmlns:a16="http://schemas.microsoft.com/office/drawing/2014/main" id="{CD6E2F13-FD18-404D-9DC6-AC24E06CE05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"/>
          <a:stretch/>
        </p:blipFill>
        <p:spPr>
          <a:xfrm>
            <a:off x="0" y="0"/>
            <a:ext cx="12192000" cy="65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0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11E3B-36C6-4665-8352-6C81E6F66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7E2EE6-0492-4177-BC84-097FA5A4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5376E-EA33-4E73-B57C-276A1970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Screenshot (632)">
            <a:extLst>
              <a:ext uri="{FF2B5EF4-FFF2-40B4-BE49-F238E27FC236}">
                <a16:creationId xmlns:a16="http://schemas.microsoft.com/office/drawing/2014/main" id="{69402042-9D53-4601-BAC7-ECD6328F35D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"/>
          <a:stretch/>
        </p:blipFill>
        <p:spPr>
          <a:xfrm>
            <a:off x="0" y="0"/>
            <a:ext cx="12192000" cy="65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6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F6146E-6788-4AF7-A775-99E5CB71E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04" y="5492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FB3398F-FC83-4BB4-A9BB-9224C3369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V="1">
            <a:off x="2279869" y="6105227"/>
            <a:ext cx="871729" cy="824667"/>
          </a:xfrm>
          <a:custGeom>
            <a:avLst/>
            <a:gdLst>
              <a:gd name="connsiteX0" fmla="*/ 871729 w 871729"/>
              <a:gd name="connsiteY0" fmla="*/ 824667 h 824667"/>
              <a:gd name="connsiteX1" fmla="*/ 386600 w 871729"/>
              <a:gd name="connsiteY1" fmla="*/ 9564 h 824667"/>
              <a:gd name="connsiteX2" fmla="*/ 366745 w 871729"/>
              <a:gd name="connsiteY2" fmla="*/ 0 h 824667"/>
              <a:gd name="connsiteX3" fmla="*/ 0 w 871729"/>
              <a:gd name="connsiteY3" fmla="*/ 366745 h 824667"/>
              <a:gd name="connsiteX4" fmla="*/ 38154 w 871729"/>
              <a:gd name="connsiteY4" fmla="*/ 370591 h 824667"/>
              <a:gd name="connsiteX5" fmla="*/ 408236 w 871729"/>
              <a:gd name="connsiteY5" fmla="*/ 824667 h 824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1729" h="824667">
                <a:moveTo>
                  <a:pt x="871729" y="824667"/>
                </a:moveTo>
                <a:cubicBezTo>
                  <a:pt x="871729" y="472695"/>
                  <a:pt x="675564" y="166539"/>
                  <a:pt x="386600" y="9564"/>
                </a:cubicBezTo>
                <a:lnTo>
                  <a:pt x="366745" y="0"/>
                </a:lnTo>
                <a:lnTo>
                  <a:pt x="0" y="366745"/>
                </a:lnTo>
                <a:lnTo>
                  <a:pt x="38154" y="370591"/>
                </a:lnTo>
                <a:cubicBezTo>
                  <a:pt x="249360" y="413810"/>
                  <a:pt x="408236" y="600685"/>
                  <a:pt x="408236" y="82466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16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8B9BDAC-6C86-465B-B392-FBF5ECE77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 flipV="1">
            <a:off x="2512389" y="5847995"/>
            <a:ext cx="107098" cy="46658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78E264A-C7B3-4556-B893-C22AA347A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" t="2871" r="1797" b="8368"/>
          <a:stretch/>
        </p:blipFill>
        <p:spPr>
          <a:xfrm>
            <a:off x="1185802" y="154118"/>
            <a:ext cx="10825223" cy="56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36)">
            <a:extLst>
              <a:ext uri="{FF2B5EF4-FFF2-40B4-BE49-F238E27FC236}">
                <a16:creationId xmlns:a16="http://schemas.microsoft.com/office/drawing/2014/main" id="{86027823-778B-49A5-A1E0-8F42B4DD7D1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2"/>
          <a:stretch/>
        </p:blipFill>
        <p:spPr>
          <a:xfrm>
            <a:off x="0" y="847725"/>
            <a:ext cx="12192000" cy="5629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260954-AF91-4D4D-B903-650F17CD892C}"/>
              </a:ext>
            </a:extLst>
          </p:cNvPr>
          <p:cNvSpPr txBox="1"/>
          <p:nvPr/>
        </p:nvSpPr>
        <p:spPr>
          <a:xfrm>
            <a:off x="228600" y="381000"/>
            <a:ext cx="473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 Chatbot:</a:t>
            </a:r>
          </a:p>
        </p:txBody>
      </p:sp>
    </p:spTree>
    <p:extLst>
      <p:ext uri="{BB962C8B-B14F-4D97-AF65-F5344CB8AC3E}">
        <p14:creationId xmlns:p14="http://schemas.microsoft.com/office/powerpoint/2010/main" val="175135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B18CCB-926A-4A5B-9734-2AA313B92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CAC47-E529-439A-A164-A4AF605D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DD0F1-815F-42AC-975A-45E9AE38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Screenshot (638)">
            <a:extLst>
              <a:ext uri="{FF2B5EF4-FFF2-40B4-BE49-F238E27FC236}">
                <a16:creationId xmlns:a16="http://schemas.microsoft.com/office/drawing/2014/main" id="{AF4F4CF5-505F-4D10-B0CE-BC24819EAC8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9"/>
          <a:stretch/>
        </p:blipFill>
        <p:spPr>
          <a:xfrm>
            <a:off x="0" y="1000125"/>
            <a:ext cx="12192000" cy="5507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FABA9-7F72-441B-BDB0-D38FE3D4989D}"/>
              </a:ext>
            </a:extLst>
          </p:cNvPr>
          <p:cNvSpPr txBox="1"/>
          <p:nvPr/>
        </p:nvSpPr>
        <p:spPr>
          <a:xfrm>
            <a:off x="161925" y="1969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Messenger </a:t>
            </a:r>
            <a:r>
              <a:rPr lang="en-US" dirty="0" err="1"/>
              <a:t>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09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E2984-CF99-4235-944C-D9F4A100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7EA7E-F2C4-4C5E-A6DF-ADE33486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2EA81-7168-4B13-AF85-642DC777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78990-3E43-48C8-8CD7-05A2A398CA1C}"/>
              </a:ext>
            </a:extLst>
          </p:cNvPr>
          <p:cNvSpPr txBox="1"/>
          <p:nvPr/>
        </p:nvSpPr>
        <p:spPr>
          <a:xfrm flipH="1">
            <a:off x="483869" y="352425"/>
            <a:ext cx="549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WhatsApp bot using Twilio</a:t>
            </a:r>
          </a:p>
        </p:txBody>
      </p:sp>
      <p:pic>
        <p:nvPicPr>
          <p:cNvPr id="6" name="Picture 5" descr="Screenshot (633)">
            <a:extLst>
              <a:ext uri="{FF2B5EF4-FFF2-40B4-BE49-F238E27FC236}">
                <a16:creationId xmlns:a16="http://schemas.microsoft.com/office/drawing/2014/main" id="{E419D70D-6B34-4AF6-84C6-9F6A75E46FF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3"/>
          <a:stretch/>
        </p:blipFill>
        <p:spPr>
          <a:xfrm>
            <a:off x="0" y="914400"/>
            <a:ext cx="121920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2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956237-C5D7-49C7-BFD8-E40F3EE95C57}"/>
              </a:ext>
            </a:extLst>
          </p:cNvPr>
          <p:cNvSpPr txBox="1"/>
          <p:nvPr/>
        </p:nvSpPr>
        <p:spPr>
          <a:xfrm>
            <a:off x="304800" y="25717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Channel from Lex to Twilio </a:t>
            </a:r>
          </a:p>
        </p:txBody>
      </p:sp>
      <p:pic>
        <p:nvPicPr>
          <p:cNvPr id="6" name="Picture 5" descr="Screenshot (627)">
            <a:extLst>
              <a:ext uri="{FF2B5EF4-FFF2-40B4-BE49-F238E27FC236}">
                <a16:creationId xmlns:a16="http://schemas.microsoft.com/office/drawing/2014/main" id="{81FD7871-DEB8-44E0-A006-FD59A9408C5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0"/>
          <a:stretch/>
        </p:blipFill>
        <p:spPr>
          <a:xfrm>
            <a:off x="0" y="800714"/>
            <a:ext cx="12192000" cy="55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69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1B1804-BF86-4DD5-B4B4-BAFCC919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AB7BD-3609-48C5-A211-16A5DE21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8B10D-2C84-44E0-B297-8F854CE3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874CB-AA02-4C67-B4AE-035C2B727EC4}"/>
              </a:ext>
            </a:extLst>
          </p:cNvPr>
          <p:cNvSpPr txBox="1"/>
          <p:nvPr/>
        </p:nvSpPr>
        <p:spPr>
          <a:xfrm>
            <a:off x="638175" y="428625"/>
            <a:ext cx="44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Generating Twilio Endpoint URL</a:t>
            </a:r>
          </a:p>
        </p:txBody>
      </p:sp>
      <p:pic>
        <p:nvPicPr>
          <p:cNvPr id="6" name="Picture 5" descr="Screenshot (628)">
            <a:extLst>
              <a:ext uri="{FF2B5EF4-FFF2-40B4-BE49-F238E27FC236}">
                <a16:creationId xmlns:a16="http://schemas.microsoft.com/office/drawing/2014/main" id="{2822DDD3-607C-4FC6-ADF3-55863B488A5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" t="-1188" r="-403" b="8589"/>
          <a:stretch/>
        </p:blipFill>
        <p:spPr>
          <a:xfrm>
            <a:off x="0" y="1066800"/>
            <a:ext cx="12192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0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4E703-E0F5-4134-AAEC-4D0E0DEF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06F8B-EC9E-4649-91D9-ED09C296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61AD9-C84D-489D-85C4-27D0E43B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Screenshot (634)">
            <a:extLst>
              <a:ext uri="{FF2B5EF4-FFF2-40B4-BE49-F238E27FC236}">
                <a16:creationId xmlns:a16="http://schemas.microsoft.com/office/drawing/2014/main" id="{C0BD78B9-B537-4F6D-B0CB-5778A3FAF5D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9"/>
          <a:stretch/>
        </p:blipFill>
        <p:spPr>
          <a:xfrm>
            <a:off x="0" y="819151"/>
            <a:ext cx="12192000" cy="5841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9173E-531D-46C8-A74F-C6E196D636CD}"/>
              </a:ext>
            </a:extLst>
          </p:cNvPr>
          <p:cNvSpPr txBox="1"/>
          <p:nvPr/>
        </p:nvSpPr>
        <p:spPr>
          <a:xfrm>
            <a:off x="169863" y="196900"/>
            <a:ext cx="695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Sandbox Configuration to send messages by chatbot in </a:t>
            </a:r>
            <a:r>
              <a:rPr lang="en-US" dirty="0" err="1"/>
              <a:t>whatsapp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05942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E6F752-CC3F-4874-8D7B-2DAFC02B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A7A44-6443-42D7-8583-2266C27A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C312F-74C4-4E08-B9E7-EA739BAA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BD9EB-4A9F-4FC6-9C34-77529493B82E}"/>
              </a:ext>
            </a:extLst>
          </p:cNvPr>
          <p:cNvSpPr txBox="1"/>
          <p:nvPr/>
        </p:nvSpPr>
        <p:spPr>
          <a:xfrm>
            <a:off x="304800" y="196900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WhatsApp Bot</a:t>
            </a:r>
          </a:p>
        </p:txBody>
      </p:sp>
      <p:pic>
        <p:nvPicPr>
          <p:cNvPr id="6" name="Picture 5" descr="Screenshot (639)">
            <a:extLst>
              <a:ext uri="{FF2B5EF4-FFF2-40B4-BE49-F238E27FC236}">
                <a16:creationId xmlns:a16="http://schemas.microsoft.com/office/drawing/2014/main" id="{C3260E0A-340E-4899-AD2E-BB721FBD1CF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4"/>
          <a:stretch/>
        </p:blipFill>
        <p:spPr>
          <a:xfrm>
            <a:off x="0" y="829289"/>
            <a:ext cx="12192000" cy="56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14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13" y="215436"/>
            <a:ext cx="5437187" cy="17733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5"/>
          <a:stretch/>
        </p:blipFill>
        <p:spPr/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5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5C655-FC15-48F1-94DA-8E85CC187039}"/>
              </a:ext>
            </a:extLst>
          </p:cNvPr>
          <p:cNvSpPr txBox="1"/>
          <p:nvPr/>
        </p:nvSpPr>
        <p:spPr>
          <a:xfrm>
            <a:off x="341313" y="3250614"/>
            <a:ext cx="4468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Sai Vignesh Kumar Reddy Alluri - 1136665 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4E69F-DAFB-4576-9E08-689FE59C4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E47AD4-FD51-4785-BB9D-C2CF37A26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1" t="19770" r="7070" b="18147"/>
          <a:stretch/>
        </p:blipFill>
        <p:spPr>
          <a:xfrm>
            <a:off x="209550" y="1856304"/>
            <a:ext cx="11125200" cy="4804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56A9B-35E7-4F9C-B5F4-8B8436860E39}"/>
              </a:ext>
            </a:extLst>
          </p:cNvPr>
          <p:cNvSpPr txBox="1"/>
          <p:nvPr/>
        </p:nvSpPr>
        <p:spPr>
          <a:xfrm>
            <a:off x="419100" y="495300"/>
            <a:ext cx="6715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ChatBot</a:t>
            </a:r>
            <a:r>
              <a:rPr lang="en-US" sz="4400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135921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15F40-46A0-4459-8C66-E8D2E29C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11E2B90-FAAB-4719-B2D1-7D87E20E6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3" t="20205" r="12110" b="9663"/>
          <a:stretch/>
        </p:blipFill>
        <p:spPr>
          <a:xfrm>
            <a:off x="238125" y="1628775"/>
            <a:ext cx="10600452" cy="5032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8FF60F-47D2-4BC7-83B5-3B8F9E1DC14D}"/>
              </a:ext>
            </a:extLst>
          </p:cNvPr>
          <p:cNvSpPr txBox="1"/>
          <p:nvPr/>
        </p:nvSpPr>
        <p:spPr>
          <a:xfrm>
            <a:off x="419100" y="495300"/>
            <a:ext cx="6715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is Amazon Lex ? </a:t>
            </a:r>
          </a:p>
        </p:txBody>
      </p:sp>
    </p:spTree>
    <p:extLst>
      <p:ext uri="{BB962C8B-B14F-4D97-AF65-F5344CB8AC3E}">
        <p14:creationId xmlns:p14="http://schemas.microsoft.com/office/powerpoint/2010/main" val="151563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94F77FF-CAE4-4A28-9FBE-EC59B2820209}"/>
              </a:ext>
            </a:extLst>
          </p:cNvPr>
          <p:cNvSpPr txBox="1"/>
          <p:nvPr/>
        </p:nvSpPr>
        <p:spPr>
          <a:xfrm>
            <a:off x="371475" y="247650"/>
            <a:ext cx="6715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How Lex Operates? </a:t>
            </a:r>
            <a:endParaRPr lang="en-US" sz="4400" dirty="0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AE2AE3-83C3-4862-BA30-D283D18BD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4" t="24861" r="21641" b="16667"/>
          <a:stretch/>
        </p:blipFill>
        <p:spPr>
          <a:xfrm>
            <a:off x="5514975" y="338137"/>
            <a:ext cx="5658076" cy="2890838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18F5CD17-52DE-4F32-A42E-C92D9F0B0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3" t="21667" r="5703" b="16806"/>
          <a:stretch/>
        </p:blipFill>
        <p:spPr>
          <a:xfrm>
            <a:off x="4103419" y="3495675"/>
            <a:ext cx="7993557" cy="32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23)">
            <a:extLst>
              <a:ext uri="{FF2B5EF4-FFF2-40B4-BE49-F238E27FC236}">
                <a16:creationId xmlns:a16="http://schemas.microsoft.com/office/drawing/2014/main" id="{CD60CF89-DF2B-4821-A57E-155FF5DAADF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4"/>
          <a:stretch/>
        </p:blipFill>
        <p:spPr>
          <a:xfrm>
            <a:off x="0" y="762953"/>
            <a:ext cx="12192000" cy="5600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31E2C-0B4F-4E7F-882B-34DAA39077DF}"/>
              </a:ext>
            </a:extLst>
          </p:cNvPr>
          <p:cNvSpPr txBox="1"/>
          <p:nvPr/>
        </p:nvSpPr>
        <p:spPr>
          <a:xfrm>
            <a:off x="114300" y="154543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bot using LEX</a:t>
            </a:r>
          </a:p>
        </p:txBody>
      </p:sp>
    </p:spTree>
    <p:extLst>
      <p:ext uri="{BB962C8B-B14F-4D97-AF65-F5344CB8AC3E}">
        <p14:creationId xmlns:p14="http://schemas.microsoft.com/office/powerpoint/2010/main" val="309423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CB147-9844-4358-A91A-C9A9500A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1504C-1D3B-48D3-AF68-4EDCDB43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76856-71F8-4CBE-AEEB-49437FBC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shot (616)">
            <a:extLst>
              <a:ext uri="{FF2B5EF4-FFF2-40B4-BE49-F238E27FC236}">
                <a16:creationId xmlns:a16="http://schemas.microsoft.com/office/drawing/2014/main" id="{A328C663-48E7-4585-8FF0-1943B56F6F6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2"/>
          <a:stretch/>
        </p:blipFill>
        <p:spPr>
          <a:xfrm>
            <a:off x="0" y="934240"/>
            <a:ext cx="12192000" cy="5476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9531A-30B6-46D4-8317-02CC365F3855}"/>
              </a:ext>
            </a:extLst>
          </p:cNvPr>
          <p:cNvSpPr txBox="1"/>
          <p:nvPr/>
        </p:nvSpPr>
        <p:spPr>
          <a:xfrm flipH="1">
            <a:off x="225107" y="196900"/>
            <a:ext cx="295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a </a:t>
            </a:r>
            <a:r>
              <a:rPr lang="en-US" dirty="0" err="1"/>
              <a:t>ChatBot</a:t>
            </a:r>
            <a:r>
              <a:rPr lang="en-US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7073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CDD56-B1ED-4050-A2FF-A9D3D40AB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13C64-6F14-4F7F-9398-BE304422E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5CF24-87C4-4CAE-B45C-310EDF70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FF026-1D3B-4D28-AB66-43A839CF2B4A}"/>
              </a:ext>
            </a:extLst>
          </p:cNvPr>
          <p:cNvSpPr txBox="1"/>
          <p:nvPr/>
        </p:nvSpPr>
        <p:spPr>
          <a:xfrm>
            <a:off x="2771775" y="390525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an Intents:</a:t>
            </a:r>
          </a:p>
        </p:txBody>
      </p:sp>
      <p:pic>
        <p:nvPicPr>
          <p:cNvPr id="6" name="Picture 5" descr="Screenshot (621)">
            <a:extLst>
              <a:ext uri="{FF2B5EF4-FFF2-40B4-BE49-F238E27FC236}">
                <a16:creationId xmlns:a16="http://schemas.microsoft.com/office/drawing/2014/main" id="{84049372-A7F6-431E-8FB9-CCD45630B0B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9"/>
          <a:stretch/>
        </p:blipFill>
        <p:spPr>
          <a:xfrm>
            <a:off x="0" y="1259451"/>
            <a:ext cx="12192000" cy="52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1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2C881-BA18-4B39-A888-06D69CE8F44C}"/>
              </a:ext>
            </a:extLst>
          </p:cNvPr>
          <p:cNvSpPr txBox="1"/>
          <p:nvPr/>
        </p:nvSpPr>
        <p:spPr>
          <a:xfrm>
            <a:off x="2457450" y="2381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sample utterances:</a:t>
            </a:r>
          </a:p>
        </p:txBody>
      </p:sp>
      <p:pic>
        <p:nvPicPr>
          <p:cNvPr id="4" name="Picture 3" descr="Screenshot (617)">
            <a:extLst>
              <a:ext uri="{FF2B5EF4-FFF2-40B4-BE49-F238E27FC236}">
                <a16:creationId xmlns:a16="http://schemas.microsoft.com/office/drawing/2014/main" id="{4986F7F5-BCD5-4B10-8C0B-D8F7A2776FC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22"/>
          <a:stretch/>
        </p:blipFill>
        <p:spPr>
          <a:xfrm>
            <a:off x="0" y="1029315"/>
            <a:ext cx="12192000" cy="536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8437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</TotalTime>
  <Words>307</Words>
  <Application>Microsoft Office PowerPoint</Application>
  <PresentationFormat>Widescreen</PresentationFormat>
  <Paragraphs>81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Gill Sans MT</vt:lpstr>
      <vt:lpstr>Walbaum Display</vt:lpstr>
      <vt:lpstr>3DFloatVTI</vt:lpstr>
      <vt:lpstr>ChatBot Using AWS LEX  UB Ride  Final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Bot Using AWS LEX</dc:title>
  <dc:creator>vignesh reddy</dc:creator>
  <cp:lastModifiedBy>vignesh reddy</cp:lastModifiedBy>
  <cp:revision>2</cp:revision>
  <dcterms:created xsi:type="dcterms:W3CDTF">2022-04-11T02:22:32Z</dcterms:created>
  <dcterms:modified xsi:type="dcterms:W3CDTF">2022-12-17T01:28:29Z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